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646"/>
  </p:normalViewPr>
  <p:slideViewPr>
    <p:cSldViewPr snapToGrid="0" snapToObjects="1">
      <p:cViewPr varScale="1">
        <p:scale>
          <a:sx n="76" d="100"/>
          <a:sy n="76" d="100"/>
        </p:scale>
        <p:origin x="21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57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79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99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80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93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27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52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50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26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22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30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AD204-FB9E-1B4F-9B4B-3B6BA03F01F1}" type="datetimeFigureOut">
              <a:rPr lang="fr-FR" smtClean="0"/>
              <a:t>17/05/2017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481ED-9B8B-3D45-A474-4AF9000D41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6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300"/>
            <a:ext cx="12114107" cy="69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8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480238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111949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1255174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99067" y="152400"/>
            <a:ext cx="229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TSTAR PRO" charset="0"/>
                <a:ea typeface="TSTAR PRO" charset="0"/>
                <a:cs typeface="TSTAR PRO" charset="0"/>
              </a:rPr>
              <a:t>JIM JARMUSCH 2016</a:t>
            </a:r>
            <a:endParaRPr lang="fr-FR" sz="2000" dirty="0">
              <a:solidFill>
                <a:schemeClr val="bg1"/>
              </a:solidFill>
              <a:latin typeface="TSTAR PRO" charset="0"/>
              <a:ea typeface="TSTAR PRO" charset="0"/>
              <a:cs typeface="TSTAR PRO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968"/>
            <a:ext cx="12192000" cy="812596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51467" y="0"/>
            <a:ext cx="28119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bg1"/>
                </a:solidFill>
                <a:latin typeface="TSTAR PRO" charset="0"/>
                <a:ea typeface="TSTAR PRO" charset="0"/>
                <a:cs typeface="TSTAR PRO" charset="0"/>
              </a:rPr>
              <a:t>JIM JARMUSCH 2016</a:t>
            </a:r>
          </a:p>
          <a:p>
            <a:r>
              <a:rPr lang="fr-FR" sz="2200" b="1" dirty="0" smtClean="0">
                <a:solidFill>
                  <a:schemeClr val="bg1"/>
                </a:solidFill>
                <a:latin typeface="TSTAR PRO" charset="0"/>
                <a:ea typeface="TSTAR PRO" charset="0"/>
                <a:cs typeface="TSTAR PRO" charset="0"/>
              </a:rPr>
              <a:t>« UNE AUTRE ALLURE »</a:t>
            </a:r>
            <a:endParaRPr lang="fr-FR" sz="2200" b="1" dirty="0">
              <a:solidFill>
                <a:schemeClr val="bg1"/>
              </a:solidFill>
              <a:latin typeface="TSTAR PRO" charset="0"/>
              <a:ea typeface="TSTAR PRO" charset="0"/>
              <a:cs typeface="TSTAR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9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371470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0778" cy="6976533"/>
          </a:xfrm>
        </p:spPr>
      </p:pic>
    </p:spTree>
    <p:extLst>
      <p:ext uri="{BB962C8B-B14F-4D97-AF65-F5344CB8AC3E}">
        <p14:creationId xmlns:p14="http://schemas.microsoft.com/office/powerpoint/2010/main" val="56601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28" y="-138642"/>
            <a:ext cx="12440028" cy="6996642"/>
          </a:xfrm>
        </p:spPr>
      </p:pic>
    </p:spTree>
    <p:extLst>
      <p:ext uri="{BB962C8B-B14F-4D97-AF65-F5344CB8AC3E}">
        <p14:creationId xmlns:p14="http://schemas.microsoft.com/office/powerpoint/2010/main" val="184809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perience - Brussels Virtual Reality Festiv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7732" y="0"/>
            <a:ext cx="9352500" cy="6858000"/>
          </a:xfrm>
        </p:spPr>
      </p:pic>
    </p:spTree>
    <p:extLst>
      <p:ext uri="{BB962C8B-B14F-4D97-AF65-F5344CB8AC3E}">
        <p14:creationId xmlns:p14="http://schemas.microsoft.com/office/powerpoint/2010/main" val="6948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ILER CINEMA GALERI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5509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128396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1627111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798169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164434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579379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935762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804"/>
          </a:xfrm>
        </p:spPr>
      </p:pic>
    </p:spTree>
    <p:extLst>
      <p:ext uri="{BB962C8B-B14F-4D97-AF65-F5344CB8AC3E}">
        <p14:creationId xmlns:p14="http://schemas.microsoft.com/office/powerpoint/2010/main" val="13337249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</Words>
  <Application>Microsoft Macintosh PowerPoint</Application>
  <PresentationFormat>Grand écran</PresentationFormat>
  <Paragraphs>3</Paragraphs>
  <Slides>18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Calibri</vt:lpstr>
      <vt:lpstr>Calibri Light</vt:lpstr>
      <vt:lpstr>TSTAR PRO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Edouard Meier</dc:creator>
  <cp:lastModifiedBy>Edouard Meier</cp:lastModifiedBy>
  <cp:revision>2</cp:revision>
  <cp:lastPrinted>2017-05-17T07:36:15Z</cp:lastPrinted>
  <dcterms:created xsi:type="dcterms:W3CDTF">2017-05-17T07:24:16Z</dcterms:created>
  <dcterms:modified xsi:type="dcterms:W3CDTF">2017-05-17T07:36:48Z</dcterms:modified>
</cp:coreProperties>
</file>